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73" r:id="rId3"/>
    <p:sldId id="271" r:id="rId4"/>
    <p:sldId id="270" r:id="rId5"/>
    <p:sldId id="269" r:id="rId6"/>
    <p:sldId id="272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C1C"/>
    <a:srgbClr val="FFFF66"/>
    <a:srgbClr val="FFFF85"/>
    <a:srgbClr val="B9EE64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9861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86884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24607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3181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013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88403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8162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4267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87165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317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15676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11F9-BD2B-4DCF-A860-BA2534AE945B}" type="datetimeFigureOut">
              <a:rPr lang="en-ZA" smtClean="0"/>
              <a:t>2019/08/03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E0B28-0D9A-4F4D-8E47-0F936659A753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82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3" r="6679" b="7586"/>
          <a:stretch/>
        </p:blipFill>
        <p:spPr>
          <a:xfrm>
            <a:off x="0" y="0"/>
            <a:ext cx="4446896" cy="6858000"/>
          </a:xfrm>
          <a:prstGeom prst="rect">
            <a:avLst/>
          </a:prstGeom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0" y="0"/>
            <a:ext cx="12191999" cy="1071154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 </a:t>
            </a: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 </a:t>
            </a: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PRAYER </a:t>
            </a: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CIRCLES!</a:t>
            </a:r>
            <a:endParaRPr kumimoji="0" lang="en-US" altLang="en-US" sz="6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113" y="1309334"/>
            <a:ext cx="5099304" cy="5109054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3595508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667626" y="1831298"/>
            <a:ext cx="6675454" cy="3195405"/>
          </a:xfrm>
          <a:prstGeom prst="rect">
            <a:avLst/>
          </a:prstGeom>
          <a:solidFill>
            <a:srgbClr val="1C1C1C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6000" b="1" dirty="0" smtClean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ransform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South Africa </a:t>
            </a:r>
            <a:endParaRPr kumimoji="0" lang="en-US" altLang="en-US" sz="6000" b="1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through prayer</a:t>
            </a:r>
            <a:endParaRPr kumimoji="0" lang="en-US" altLang="en-US" sz="6000" b="1" i="0" u="none" strike="noStrike" cap="none" normalizeH="0" baseline="0" dirty="0" smtClean="0">
              <a:ln>
                <a:noFill/>
              </a:ln>
              <a:solidFill>
                <a:srgbClr val="FFFF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31" t="881" r="6679" b="20964"/>
          <a:stretch/>
        </p:blipFill>
        <p:spPr>
          <a:xfrm>
            <a:off x="0" y="1"/>
            <a:ext cx="4408627" cy="6858000"/>
          </a:xfrm>
          <a:prstGeom prst="rect">
            <a:avLst/>
          </a:prstGeom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0" y="0"/>
            <a:ext cx="12191999" cy="1071154"/>
          </a:xfrm>
          <a:prstGeom prst="rect">
            <a:avLst/>
          </a:pr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              OUR VISION</a:t>
            </a:r>
          </a:p>
        </p:txBody>
      </p:sp>
    </p:spTree>
    <p:extLst>
      <p:ext uri="{BB962C8B-B14F-4D97-AF65-F5344CB8AC3E}">
        <p14:creationId xmlns:p14="http://schemas.microsoft.com/office/powerpoint/2010/main" val="352386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101908" y="479010"/>
            <a:ext cx="4440621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MISSION</a:t>
            </a:r>
            <a:endParaRPr lang="en-ZA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40" r="19424" b="7586"/>
          <a:stretch/>
        </p:blipFill>
        <p:spPr>
          <a:xfrm>
            <a:off x="0" y="0"/>
            <a:ext cx="3063240" cy="68580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265714" y="1958575"/>
            <a:ext cx="8477793" cy="34513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ZA" sz="4400" dirty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ZA" sz="4400" dirty="0" smtClean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</a:t>
            </a:r>
            <a:r>
              <a:rPr lang="en-ZA" sz="4000" dirty="0" smtClean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ZA" sz="4000" dirty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establish a </a:t>
            </a:r>
            <a:r>
              <a:rPr lang="en-ZA" sz="4000" b="1" dirty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Prayer Circle </a:t>
            </a:r>
            <a:r>
              <a:rPr lang="en-ZA" sz="4000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 </a:t>
            </a:r>
            <a:r>
              <a:rPr lang="en-ZA" sz="4000" b="1" dirty="0">
                <a:solidFill>
                  <a:srgbClr val="FFFF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every suburb of the city </a:t>
            </a:r>
            <a:r>
              <a:rPr lang="en-ZA" sz="4000" dirty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that </a:t>
            </a:r>
            <a:r>
              <a:rPr lang="en-ZA" sz="4000" dirty="0" smtClean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come </a:t>
            </a:r>
            <a:r>
              <a:rPr lang="en-ZA" sz="4000" dirty="0">
                <a:solidFill>
                  <a:srgbClr val="FFFF99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together once a week to pray for specific problems in each suburb as well as for the city at large.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630" y="73784"/>
            <a:ext cx="1689898" cy="1693129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946983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56204" y="107576"/>
            <a:ext cx="73357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spcAft>
                <a:spcPts val="0"/>
              </a:spcAft>
            </a:pP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lvl="0">
              <a:spcAft>
                <a:spcPts val="0"/>
              </a:spcAft>
            </a:pP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Prayer Circles are established in </a:t>
            </a:r>
            <a:endParaRPr lang="en-ZA" sz="4400" dirty="0" smtClean="0">
              <a:solidFill>
                <a:srgbClr val="B9EE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n-ZA" sz="4400" b="1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ZA" sz="4400" b="1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arks </a:t>
            </a:r>
            <a:r>
              <a:rPr lang="en-ZA" sz="4400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because </a:t>
            </a: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parks serve as </a:t>
            </a:r>
            <a:r>
              <a:rPr lang="en-ZA" sz="4400" b="1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neutral </a:t>
            </a:r>
            <a:r>
              <a:rPr lang="en-ZA" sz="4400" b="1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ground: </a:t>
            </a:r>
            <a:endParaRPr lang="en-ZA" sz="4400" b="1" dirty="0" smtClean="0">
              <a:solidFill>
                <a:srgbClr val="B9EE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n-ZA" sz="4400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it </a:t>
            </a: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belongs </a:t>
            </a:r>
            <a:r>
              <a:rPr lang="en-ZA" sz="4400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everyone </a:t>
            </a: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ZA" sz="4400" b="1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unifies people</a:t>
            </a: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ZA" sz="4400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</a:t>
            </a: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different groups </a:t>
            </a:r>
            <a:endParaRPr lang="en-ZA" sz="4400" dirty="0" smtClean="0">
              <a:solidFill>
                <a:srgbClr val="B9EE6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en-ZA" sz="4400" dirty="0" smtClean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ZA" sz="4400" dirty="0">
                <a:solidFill>
                  <a:srgbClr val="B9EE6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denominations.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23" r="6679" b="7586"/>
          <a:stretch/>
        </p:blipFill>
        <p:spPr>
          <a:xfrm>
            <a:off x="0" y="0"/>
            <a:ext cx="4446896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75" y="107576"/>
            <a:ext cx="2120973" cy="2125028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799353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88" t="16327" r="36058" b="7586"/>
          <a:stretch/>
        </p:blipFill>
        <p:spPr>
          <a:xfrm>
            <a:off x="0" y="15904"/>
            <a:ext cx="1802674" cy="671636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074445" y="1081151"/>
            <a:ext cx="974744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4400" dirty="0" smtClean="0">
                <a:solidFill>
                  <a:srgbClr val="FFFF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 plant a </a:t>
            </a:r>
            <a:r>
              <a:rPr lang="en-ZA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CROSS</a:t>
            </a:r>
            <a:r>
              <a:rPr lang="en-ZA" sz="4400" dirty="0" smtClean="0">
                <a:solidFill>
                  <a:srgbClr val="FFFF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in each park where we convene.</a:t>
            </a:r>
          </a:p>
          <a:p>
            <a:pPr algn="ctr"/>
            <a:endParaRPr lang="en-ZA" sz="4400" dirty="0">
              <a:solidFill>
                <a:srgbClr val="FFFF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ZA" sz="4400" dirty="0" smtClean="0">
                <a:solidFill>
                  <a:srgbClr val="FFFF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Each cross is inscribed with the words </a:t>
            </a:r>
          </a:p>
          <a:p>
            <a:pPr algn="ctr"/>
            <a:r>
              <a:rPr lang="en-ZA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‘AS </a:t>
            </a:r>
            <a:r>
              <a:rPr lang="en-ZA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HEAVEN, SO IN THIS </a:t>
            </a:r>
            <a:r>
              <a:rPr lang="en-ZA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CITY’,</a:t>
            </a:r>
          </a:p>
          <a:p>
            <a:pPr algn="ctr"/>
            <a:r>
              <a:rPr lang="en-ZA" sz="4400" dirty="0">
                <a:solidFill>
                  <a:srgbClr val="FFFF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ZA" sz="4400" dirty="0" smtClean="0">
                <a:solidFill>
                  <a:srgbClr val="FFFF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roclaiming the area for the Lord.  </a:t>
            </a:r>
            <a:endParaRPr lang="en-ZA" sz="4400" dirty="0">
              <a:solidFill>
                <a:srgbClr val="FFFF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ZA" sz="2800" dirty="0" smtClean="0">
              <a:solidFill>
                <a:srgbClr val="FFFF8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127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1972490" y="3648407"/>
            <a:ext cx="9771017" cy="2929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FFFF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our struggle is not against flesh and blood, but against the rulers, against the authorities, against the powers of this world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FFFF6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</a:t>
            </a:r>
            <a:r>
              <a:rPr kumimoji="0" lang="en-US" altLang="en-US" sz="3600" b="0" i="0" u="none" strike="noStrike" cap="none" normalizeH="0" baseline="0" dirty="0" smtClean="0">
                <a:ln>
                  <a:noFill/>
                </a:ln>
                <a:solidFill>
                  <a:srgbClr val="FFFF66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 darkness, and against the spiritual forces of evil in the heavenly realms (Ephesians 6:12)</a:t>
            </a:r>
            <a:endParaRPr kumimoji="0" lang="en-US" altLang="en-US" sz="3600" b="0" i="0" u="none" strike="noStrike" cap="none" normalizeH="0" baseline="0" dirty="0" smtClean="0">
              <a:ln>
                <a:noFill/>
              </a:ln>
              <a:solidFill>
                <a:srgbClr val="FFFF66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88" t="16327" r="36058" b="7586"/>
          <a:stretch/>
        </p:blipFill>
        <p:spPr>
          <a:xfrm>
            <a:off x="0" y="15904"/>
            <a:ext cx="1658698" cy="671636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6812" y="903913"/>
            <a:ext cx="5551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5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Why we do this</a:t>
            </a:r>
            <a:endParaRPr lang="en-ZA" sz="5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308" y="339601"/>
            <a:ext cx="2969605" cy="2975283"/>
          </a:xfrm>
          <a:prstGeom prst="flowChartConnector">
            <a:avLst/>
          </a:prstGeom>
        </p:spPr>
      </p:pic>
    </p:spTree>
    <p:extLst>
      <p:ext uri="{BB962C8B-B14F-4D97-AF65-F5344CB8AC3E}">
        <p14:creationId xmlns:p14="http://schemas.microsoft.com/office/powerpoint/2010/main" val="1952643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01095" y="324622"/>
            <a:ext cx="9680028" cy="332398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 smtClean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PRAY EVERY </a:t>
            </a:r>
            <a:r>
              <a:rPr lang="en-US" altLang="en-US" sz="4400" b="1" dirty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MONDAY </a:t>
            </a:r>
            <a:endParaRPr lang="en-US" altLang="en-US" sz="4400" b="1" dirty="0" smtClean="0">
              <a:solidFill>
                <a:srgbClr val="FFFF6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6000" b="1" dirty="0" smtClean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18H00</a:t>
            </a:r>
            <a:r>
              <a:rPr lang="en-US" altLang="en-US" sz="4400" b="1" dirty="0" smtClean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 smtClean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US" altLang="en-US" sz="5400" b="1" dirty="0" smtClean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 MINUTES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400" b="1" dirty="0" smtClean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 </a:t>
            </a:r>
            <a:r>
              <a:rPr lang="en-US" altLang="en-US" sz="4400" b="1" dirty="0">
                <a:solidFill>
                  <a:srgbClr val="FFFF6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PRAYER CIRCLE NEAR YOU</a:t>
            </a:r>
            <a:endParaRPr lang="en-US" altLang="en-US" sz="4400" b="1" dirty="0">
              <a:solidFill>
                <a:srgbClr val="FFFF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800" b="1" dirty="0" smtClean="0">
              <a:solidFill>
                <a:srgbClr val="FFFF6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888" t="16327" r="36058" b="7586"/>
          <a:stretch/>
        </p:blipFill>
        <p:spPr>
          <a:xfrm>
            <a:off x="0" y="0"/>
            <a:ext cx="1703070" cy="68960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590799" y="4235325"/>
            <a:ext cx="817592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</a:t>
            </a:r>
            <a:r>
              <a:rPr lang="en-US" altLang="en-US" sz="5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join </a:t>
            </a:r>
            <a:r>
              <a:rPr lang="en-US" altLang="en-US" sz="5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contact: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5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……………………….</a:t>
            </a:r>
            <a:r>
              <a:rPr lang="en-US" altLang="en-US" sz="5400" b="1" dirty="0" smtClean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n-US" altLang="en-US" sz="5400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891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1403</TotalTime>
  <Words>149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Hanri</dc:creator>
  <cp:lastModifiedBy>Hanri</cp:lastModifiedBy>
  <cp:revision>32</cp:revision>
  <dcterms:created xsi:type="dcterms:W3CDTF">2019-01-15T13:51:48Z</dcterms:created>
  <dcterms:modified xsi:type="dcterms:W3CDTF">2019-08-03T15:25:07Z</dcterms:modified>
</cp:coreProperties>
</file>